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DCB83-5E6F-4CA9-8E03-7ABA23C7C1FF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B20AADD-92BA-408C-B54E-F5638048D2DD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VIVE NELL’INTIMO ED E’ SILENZIOSA</a:t>
          </a:r>
          <a:endParaRPr lang="it-IT" sz="1600" b="1" dirty="0"/>
        </a:p>
      </dgm:t>
    </dgm:pt>
    <dgm:pt modelId="{F4FC6C5B-4CDF-4FB0-8459-C8EC550895B5}" type="parTrans" cxnId="{43469141-38C4-47A0-9AB6-EAC54B926F36}">
      <dgm:prSet/>
      <dgm:spPr/>
      <dgm:t>
        <a:bodyPr/>
        <a:lstStyle/>
        <a:p>
          <a:endParaRPr lang="it-IT"/>
        </a:p>
      </dgm:t>
    </dgm:pt>
    <dgm:pt modelId="{9F56121B-57E0-4455-B723-0CECAE558A12}" type="sibTrans" cxnId="{43469141-38C4-47A0-9AB6-EAC54B926F36}">
      <dgm:prSet/>
      <dgm:spPr/>
      <dgm:t>
        <a:bodyPr/>
        <a:lstStyle/>
        <a:p>
          <a:endParaRPr lang="it-IT"/>
        </a:p>
      </dgm:t>
    </dgm:pt>
    <dgm:pt modelId="{2EB3E0C6-5DD3-4BD0-840B-448A8BF6B823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È SORELLA DELLA SERIETA’ E OGNUNO PUO’ POSSEDERLA</a:t>
          </a:r>
          <a:endParaRPr lang="it-IT" sz="1600" b="1" dirty="0"/>
        </a:p>
      </dgm:t>
    </dgm:pt>
    <dgm:pt modelId="{1DEB8C50-1B70-4122-822D-5745956894DF}" type="parTrans" cxnId="{FE9F67D1-432A-4628-923F-864EE3A55A8E}">
      <dgm:prSet/>
      <dgm:spPr/>
      <dgm:t>
        <a:bodyPr/>
        <a:lstStyle/>
        <a:p>
          <a:endParaRPr lang="it-IT"/>
        </a:p>
      </dgm:t>
    </dgm:pt>
    <dgm:pt modelId="{1B08D4A2-B5E9-4E35-A3AE-6CCC874FD195}" type="sibTrans" cxnId="{FE9F67D1-432A-4628-923F-864EE3A55A8E}">
      <dgm:prSet/>
      <dgm:spPr/>
      <dgm:t>
        <a:bodyPr/>
        <a:lstStyle/>
        <a:p>
          <a:endParaRPr lang="it-IT"/>
        </a:p>
      </dgm:t>
    </dgm:pt>
    <dgm:pt modelId="{740929A5-7458-42D9-91C6-7F3B95491A9F}">
      <dgm:prSet phldrT="[Testo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2000" b="1" dirty="0" smtClean="0"/>
            <a:t>HA COME FONTE DIO</a:t>
          </a:r>
          <a:endParaRPr lang="it-IT" sz="2000" b="1" dirty="0"/>
        </a:p>
      </dgm:t>
    </dgm:pt>
    <dgm:pt modelId="{376BDCE7-F367-4894-8E66-92B4BC107260}" type="parTrans" cxnId="{57E57DA3-71D7-40D1-BEC8-77DC5414AB7D}">
      <dgm:prSet/>
      <dgm:spPr/>
      <dgm:t>
        <a:bodyPr/>
        <a:lstStyle/>
        <a:p>
          <a:endParaRPr lang="it-IT"/>
        </a:p>
      </dgm:t>
    </dgm:pt>
    <dgm:pt modelId="{256ACB7D-FDC5-4FFA-83A3-0710D9E3AD3A}" type="sibTrans" cxnId="{57E57DA3-71D7-40D1-BEC8-77DC5414AB7D}">
      <dgm:prSet/>
      <dgm:spPr/>
      <dgm:t>
        <a:bodyPr/>
        <a:lstStyle/>
        <a:p>
          <a:endParaRPr lang="it-IT"/>
        </a:p>
      </dgm:t>
    </dgm:pt>
    <dgm:pt modelId="{03DB8BFC-CBC9-4C18-B826-0CF9AC9557C0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1600" b="1" dirty="0" smtClean="0"/>
            <a:t>NON  PROVIENE DA DENARO, COMODITA’, ONORE</a:t>
          </a:r>
          <a:endParaRPr lang="it-IT" sz="1600" b="1" dirty="0"/>
        </a:p>
      </dgm:t>
    </dgm:pt>
    <dgm:pt modelId="{67E96A92-46AA-403F-B6A9-E6758B4FFB2C}" type="parTrans" cxnId="{99835350-5FE9-4ED2-A0EC-67DF5DC84ACF}">
      <dgm:prSet/>
      <dgm:spPr/>
      <dgm:t>
        <a:bodyPr/>
        <a:lstStyle/>
        <a:p>
          <a:endParaRPr lang="it-IT"/>
        </a:p>
      </dgm:t>
    </dgm:pt>
    <dgm:pt modelId="{975E23AD-DCFE-4BCA-9D87-5E1B68E756D5}" type="sibTrans" cxnId="{99835350-5FE9-4ED2-A0EC-67DF5DC84ACF}">
      <dgm:prSet/>
      <dgm:spPr/>
      <dgm:t>
        <a:bodyPr/>
        <a:lstStyle/>
        <a:p>
          <a:endParaRPr lang="it-IT"/>
        </a:p>
      </dgm:t>
    </dgm:pt>
    <dgm:pt modelId="{B5DD8FB4-05BB-47B8-9E3D-650AD5E53DD9}" type="pres">
      <dgm:prSet presAssocID="{7C8DCB83-5E6F-4CA9-8E03-7ABA23C7C1FF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97159B4-0CA2-44F6-BB54-CBA0B400C479}" type="pres">
      <dgm:prSet presAssocID="{7C8DCB83-5E6F-4CA9-8E03-7ABA23C7C1FF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617E0D8-5751-433C-A992-91BE27DD07D7}" type="pres">
      <dgm:prSet presAssocID="{7C8DCB83-5E6F-4CA9-8E03-7ABA23C7C1FF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9F01B05-C9AA-4B15-8670-6E571E65AB20}" type="pres">
      <dgm:prSet presAssocID="{7C8DCB83-5E6F-4CA9-8E03-7ABA23C7C1FF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A6D8A5-6779-4580-91A9-847BBF736E81}" type="pres">
      <dgm:prSet presAssocID="{7C8DCB83-5E6F-4CA9-8E03-7ABA23C7C1FF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15FD98A-50C3-408D-9271-955B2063788D}" type="presOf" srcId="{6B20AADD-92BA-408C-B54E-F5638048D2DD}" destId="{797159B4-0CA2-44F6-BB54-CBA0B400C479}" srcOrd="0" destOrd="0" presId="urn:microsoft.com/office/officeart/2005/8/layout/pyramid4"/>
    <dgm:cxn modelId="{57E57DA3-71D7-40D1-BEC8-77DC5414AB7D}" srcId="{7C8DCB83-5E6F-4CA9-8E03-7ABA23C7C1FF}" destId="{740929A5-7458-42D9-91C6-7F3B95491A9F}" srcOrd="2" destOrd="0" parTransId="{376BDCE7-F367-4894-8E66-92B4BC107260}" sibTransId="{256ACB7D-FDC5-4FFA-83A3-0710D9E3AD3A}"/>
    <dgm:cxn modelId="{3A92D580-8C14-4686-8066-8391BDEC562D}" type="presOf" srcId="{7C8DCB83-5E6F-4CA9-8E03-7ABA23C7C1FF}" destId="{B5DD8FB4-05BB-47B8-9E3D-650AD5E53DD9}" srcOrd="0" destOrd="0" presId="urn:microsoft.com/office/officeart/2005/8/layout/pyramid4"/>
    <dgm:cxn modelId="{904E5361-8948-4331-959D-F38FF332386E}" type="presOf" srcId="{740929A5-7458-42D9-91C6-7F3B95491A9F}" destId="{E9F01B05-C9AA-4B15-8670-6E571E65AB20}" srcOrd="0" destOrd="0" presId="urn:microsoft.com/office/officeart/2005/8/layout/pyramid4"/>
    <dgm:cxn modelId="{FE9F67D1-432A-4628-923F-864EE3A55A8E}" srcId="{7C8DCB83-5E6F-4CA9-8E03-7ABA23C7C1FF}" destId="{2EB3E0C6-5DD3-4BD0-840B-448A8BF6B823}" srcOrd="1" destOrd="0" parTransId="{1DEB8C50-1B70-4122-822D-5745956894DF}" sibTransId="{1B08D4A2-B5E9-4E35-A3AE-6CCC874FD195}"/>
    <dgm:cxn modelId="{5FF48244-F75C-4163-9FBF-9339463235DF}" type="presOf" srcId="{03DB8BFC-CBC9-4C18-B826-0CF9AC9557C0}" destId="{0DA6D8A5-6779-4580-91A9-847BBF736E81}" srcOrd="0" destOrd="0" presId="urn:microsoft.com/office/officeart/2005/8/layout/pyramid4"/>
    <dgm:cxn modelId="{43469141-38C4-47A0-9AB6-EAC54B926F36}" srcId="{7C8DCB83-5E6F-4CA9-8E03-7ABA23C7C1FF}" destId="{6B20AADD-92BA-408C-B54E-F5638048D2DD}" srcOrd="0" destOrd="0" parTransId="{F4FC6C5B-4CDF-4FB0-8459-C8EC550895B5}" sibTransId="{9F56121B-57E0-4455-B723-0CECAE558A12}"/>
    <dgm:cxn modelId="{99835350-5FE9-4ED2-A0EC-67DF5DC84ACF}" srcId="{7C8DCB83-5E6F-4CA9-8E03-7ABA23C7C1FF}" destId="{03DB8BFC-CBC9-4C18-B826-0CF9AC9557C0}" srcOrd="3" destOrd="0" parTransId="{67E96A92-46AA-403F-B6A9-E6758B4FFB2C}" sibTransId="{975E23AD-DCFE-4BCA-9D87-5E1B68E756D5}"/>
    <dgm:cxn modelId="{8CA98909-CFC4-4B91-9BB8-E78A018A4D59}" type="presOf" srcId="{2EB3E0C6-5DD3-4BD0-840B-448A8BF6B823}" destId="{3617E0D8-5751-433C-A992-91BE27DD07D7}" srcOrd="0" destOrd="0" presId="urn:microsoft.com/office/officeart/2005/8/layout/pyramid4"/>
    <dgm:cxn modelId="{A167E7A3-7D42-403B-B886-5E5FD201244F}" type="presParOf" srcId="{B5DD8FB4-05BB-47B8-9E3D-650AD5E53DD9}" destId="{797159B4-0CA2-44F6-BB54-CBA0B400C479}" srcOrd="0" destOrd="0" presId="urn:microsoft.com/office/officeart/2005/8/layout/pyramid4"/>
    <dgm:cxn modelId="{2BAD40AD-1C06-4654-ABB7-46780414D45D}" type="presParOf" srcId="{B5DD8FB4-05BB-47B8-9E3D-650AD5E53DD9}" destId="{3617E0D8-5751-433C-A992-91BE27DD07D7}" srcOrd="1" destOrd="0" presId="urn:microsoft.com/office/officeart/2005/8/layout/pyramid4"/>
    <dgm:cxn modelId="{FB9AF7CF-3EAF-4F65-B5AA-9FF496B3E021}" type="presParOf" srcId="{B5DD8FB4-05BB-47B8-9E3D-650AD5E53DD9}" destId="{E9F01B05-C9AA-4B15-8670-6E571E65AB20}" srcOrd="2" destOrd="0" presId="urn:microsoft.com/office/officeart/2005/8/layout/pyramid4"/>
    <dgm:cxn modelId="{87185BB4-4B5E-4549-B66E-01B9DFBA83A6}" type="presParOf" srcId="{B5DD8FB4-05BB-47B8-9E3D-650AD5E53DD9}" destId="{0DA6D8A5-6779-4580-91A9-847BBF736E81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91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04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39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180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194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67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050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241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01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25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0D5A-CE42-42AD-B945-AD0BC1C6BEBD}" type="datetimeFigureOut">
              <a:rPr lang="it-IT" smtClean="0"/>
              <a:t>29/10/2018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70F10-F6B2-4A35-94C9-42AE13AAEE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93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58775"/>
            <a:ext cx="7772400" cy="1470025"/>
          </a:xfr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LA GIOIA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99468"/>
            <a:ext cx="3744416" cy="4193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58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6600" smtClean="0"/>
              <a:t>LA GIOIA:</a:t>
            </a:r>
            <a:endParaRPr lang="it-IT" sz="660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72007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4800" smtClean="0"/>
              <a:t>OPTIONAL</a:t>
            </a:r>
            <a:endParaRPr lang="it-IT" sz="480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628800"/>
            <a:ext cx="4041775" cy="72007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it-IT" sz="4800" smtClean="0"/>
              <a:t>STRESS</a:t>
            </a:r>
            <a:endParaRPr lang="it-IT" sz="48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97" y="2780928"/>
            <a:ext cx="414446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439" y="2348880"/>
            <a:ext cx="4475554" cy="328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751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8800" dirty="0" smtClean="0"/>
              <a:t>LA GIOIA</a:t>
            </a:r>
            <a:endParaRPr lang="it-IT" sz="8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515471"/>
              </p:ext>
            </p:extLst>
          </p:nvPr>
        </p:nvGraphicFramePr>
        <p:xfrm>
          <a:off x="251520" y="1340768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La gioia è la sorgente della evangelizzazione</a:t>
            </a:r>
            <a:endParaRPr lang="it-I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670319" cy="499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461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GIOIA è PIACERE?</a:t>
            </a:r>
            <a:endParaRPr lang="it-I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453627" cy="4294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40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39" y="2475662"/>
            <a:ext cx="3669329" cy="340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68" y="2636912"/>
            <a:ext cx="5110245" cy="31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617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COMFORT ZONE</a:t>
            </a:r>
            <a:endParaRPr lang="it-IT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59" y="1628800"/>
            <a:ext cx="767393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28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PERICOLO!!!!!!!!!!!!</a:t>
            </a:r>
            <a:endParaRPr lang="it-IT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434431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386" y="1628800"/>
            <a:ext cx="4176463" cy="4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214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7200" dirty="0" smtClean="0"/>
              <a:t>I MALI</a:t>
            </a:r>
            <a:endParaRPr lang="it-IT" sz="7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5400" dirty="0" smtClean="0"/>
              <a:t>INDIVIDUALISMO</a:t>
            </a:r>
          </a:p>
          <a:p>
            <a:r>
              <a:rPr lang="it-IT" sz="5400" dirty="0" smtClean="0"/>
              <a:t>CALO DI FERVORE</a:t>
            </a:r>
          </a:p>
          <a:p>
            <a:r>
              <a:rPr lang="it-IT" sz="5400" dirty="0" smtClean="0"/>
              <a:t>TORNACONTI PERSONALI</a:t>
            </a:r>
          </a:p>
          <a:p>
            <a:r>
              <a:rPr lang="it-IT" sz="5400" dirty="0" smtClean="0"/>
              <a:t>PRESTIGIO PERSONALE</a:t>
            </a:r>
          </a:p>
          <a:p>
            <a:r>
              <a:rPr lang="it-IT" sz="5400" dirty="0" smtClean="0"/>
              <a:t>CRISI DI IDENTITA’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0389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PSICOLOGIA DELLA TOMBA</a:t>
            </a:r>
            <a:endParaRPr lang="it-IT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6087341" cy="486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0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8800" dirty="0" smtClean="0"/>
              <a:t>LE SFIDE</a:t>
            </a:r>
            <a:endParaRPr lang="it-IT" sz="8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400" dirty="0" smtClean="0"/>
              <a:t>INDIVIDUALISMO</a:t>
            </a:r>
          </a:p>
          <a:p>
            <a:r>
              <a:rPr lang="it-IT" sz="4400" dirty="0" smtClean="0"/>
              <a:t>CALO DI FERVORE</a:t>
            </a:r>
          </a:p>
          <a:p>
            <a:r>
              <a:rPr lang="it-IT" sz="4400" dirty="0" smtClean="0"/>
              <a:t>TORNACONTI PERSONALI</a:t>
            </a:r>
          </a:p>
          <a:p>
            <a:r>
              <a:rPr lang="it-IT" sz="4400" dirty="0" smtClean="0"/>
              <a:t>PRESTIGIO PERSONALE</a:t>
            </a:r>
          </a:p>
          <a:p>
            <a:r>
              <a:rPr lang="it-IT" sz="4400" dirty="0" smtClean="0"/>
              <a:t>CRISI DI IDENTITA’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649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77</Words>
  <Application>Microsoft Office PowerPoint</Application>
  <PresentationFormat>Presentazione su schermo (4:3)</PresentationFormat>
  <Paragraphs>26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LA GIOIA</vt:lpstr>
      <vt:lpstr> La gioia è la sorgente della evangelizzazione</vt:lpstr>
      <vt:lpstr>LA GIOIA è PIACERE?</vt:lpstr>
      <vt:lpstr>Presentazione standard di PowerPoint</vt:lpstr>
      <vt:lpstr>COMFORT ZONE</vt:lpstr>
      <vt:lpstr>PERICOLO!!!!!!!!!!!!</vt:lpstr>
      <vt:lpstr>I MALI</vt:lpstr>
      <vt:lpstr>PSICOLOGIA DELLA TOMBA</vt:lpstr>
      <vt:lpstr>LE SFIDE</vt:lpstr>
      <vt:lpstr>LA GIOIA:</vt:lpstr>
      <vt:lpstr>LA GIOIA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Gioia e misericordia  nella vita del catechista</dc:title>
  <dc:creator>riccardo</dc:creator>
  <cp:lastModifiedBy>riccardo</cp:lastModifiedBy>
  <cp:revision>16</cp:revision>
  <dcterms:created xsi:type="dcterms:W3CDTF">2015-09-18T21:39:29Z</dcterms:created>
  <dcterms:modified xsi:type="dcterms:W3CDTF">2018-10-29T15:00:04Z</dcterms:modified>
</cp:coreProperties>
</file>